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9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13F58-28DB-4255-A494-643BE32FE44A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E705C13-1EDC-493F-97C5-F752AF081B8D}">
      <dgm:prSet phldrT="[Text]"/>
      <dgm:spPr/>
      <dgm:t>
        <a:bodyPr/>
        <a:lstStyle/>
        <a:p>
          <a:r>
            <a:rPr lang="en-GB" dirty="0" smtClean="0"/>
            <a:t>Domestic</a:t>
          </a:r>
          <a:endParaRPr lang="en-GB" dirty="0"/>
        </a:p>
      </dgm:t>
    </dgm:pt>
    <dgm:pt modelId="{3A90DCEB-4D2A-431D-B89F-872723010218}" type="parTrans" cxnId="{F166E779-7127-4D59-8AF5-F9581FDB5BD6}">
      <dgm:prSet/>
      <dgm:spPr/>
      <dgm:t>
        <a:bodyPr/>
        <a:lstStyle/>
        <a:p>
          <a:endParaRPr lang="en-GB"/>
        </a:p>
      </dgm:t>
    </dgm:pt>
    <dgm:pt modelId="{5F15A948-8159-4E27-8CC6-CD7A0FF81EAF}" type="sibTrans" cxnId="{F166E779-7127-4D59-8AF5-F9581FDB5BD6}">
      <dgm:prSet/>
      <dgm:spPr/>
      <dgm:t>
        <a:bodyPr/>
        <a:lstStyle/>
        <a:p>
          <a:endParaRPr lang="en-GB"/>
        </a:p>
      </dgm:t>
    </dgm:pt>
    <dgm:pt modelId="{AAADA7B5-A7B7-4E82-905F-DE89B6EF021F}">
      <dgm:prSet phldrT="[Text]"/>
      <dgm:spPr/>
      <dgm:t>
        <a:bodyPr/>
        <a:lstStyle/>
        <a:p>
          <a:r>
            <a:rPr lang="en-GB" dirty="0" smtClean="0"/>
            <a:t>Policing</a:t>
          </a:r>
          <a:endParaRPr lang="en-GB" dirty="0"/>
        </a:p>
      </dgm:t>
    </dgm:pt>
    <dgm:pt modelId="{4F60C22D-1265-4F94-8EF1-14DB858EBA7B}" type="parTrans" cxnId="{C058FBAB-4F1D-4D38-BDD0-32AE70E7AFBC}">
      <dgm:prSet/>
      <dgm:spPr/>
      <dgm:t>
        <a:bodyPr/>
        <a:lstStyle/>
        <a:p>
          <a:endParaRPr lang="en-GB"/>
        </a:p>
      </dgm:t>
    </dgm:pt>
    <dgm:pt modelId="{4C024331-9A05-470E-93AD-37E9E1E62047}" type="sibTrans" cxnId="{C058FBAB-4F1D-4D38-BDD0-32AE70E7AFBC}">
      <dgm:prSet/>
      <dgm:spPr/>
      <dgm:t>
        <a:bodyPr/>
        <a:lstStyle/>
        <a:p>
          <a:endParaRPr lang="en-GB"/>
        </a:p>
      </dgm:t>
    </dgm:pt>
    <dgm:pt modelId="{87E1D61F-F294-4837-8B81-A29841684BF1}">
      <dgm:prSet phldrT="[Text]"/>
      <dgm:spPr/>
      <dgm:t>
        <a:bodyPr/>
        <a:lstStyle/>
        <a:p>
          <a:r>
            <a:rPr lang="en-GB" dirty="0" smtClean="0"/>
            <a:t>International</a:t>
          </a:r>
          <a:endParaRPr lang="en-GB" dirty="0"/>
        </a:p>
      </dgm:t>
    </dgm:pt>
    <dgm:pt modelId="{DA25112D-B753-4104-878A-0A600101B343}" type="parTrans" cxnId="{B2AC1C7D-F8A5-47BD-AC5A-17084EE85209}">
      <dgm:prSet/>
      <dgm:spPr/>
      <dgm:t>
        <a:bodyPr/>
        <a:lstStyle/>
        <a:p>
          <a:endParaRPr lang="en-GB"/>
        </a:p>
      </dgm:t>
    </dgm:pt>
    <dgm:pt modelId="{9D0E621D-D665-41F6-8866-776EC2D036B7}" type="sibTrans" cxnId="{B2AC1C7D-F8A5-47BD-AC5A-17084EE85209}">
      <dgm:prSet/>
      <dgm:spPr/>
      <dgm:t>
        <a:bodyPr/>
        <a:lstStyle/>
        <a:p>
          <a:endParaRPr lang="en-GB"/>
        </a:p>
      </dgm:t>
    </dgm:pt>
    <dgm:pt modelId="{7B201DBE-EDD6-44B6-AB87-7C5E8B13D837}">
      <dgm:prSet phldrT="[Text]"/>
      <dgm:spPr/>
      <dgm:t>
        <a:bodyPr/>
        <a:lstStyle/>
        <a:p>
          <a:r>
            <a:rPr lang="en-GB" dirty="0" smtClean="0"/>
            <a:t>Military</a:t>
          </a:r>
          <a:endParaRPr lang="en-GB" dirty="0"/>
        </a:p>
      </dgm:t>
    </dgm:pt>
    <dgm:pt modelId="{85A1658E-D624-45C3-A7FE-E44908DC588A}" type="parTrans" cxnId="{FD7D0B7C-3D30-49BB-851F-9275557DD6F0}">
      <dgm:prSet/>
      <dgm:spPr/>
      <dgm:t>
        <a:bodyPr/>
        <a:lstStyle/>
        <a:p>
          <a:endParaRPr lang="en-GB"/>
        </a:p>
      </dgm:t>
    </dgm:pt>
    <dgm:pt modelId="{A2A52C9B-1957-424F-AD10-3FE337EBC6DF}" type="sibTrans" cxnId="{FD7D0B7C-3D30-49BB-851F-9275557DD6F0}">
      <dgm:prSet/>
      <dgm:spPr/>
      <dgm:t>
        <a:bodyPr/>
        <a:lstStyle/>
        <a:p>
          <a:endParaRPr lang="en-GB"/>
        </a:p>
      </dgm:t>
    </dgm:pt>
    <dgm:pt modelId="{64C6B1FB-B383-4409-BDB7-B92D170B6009}">
      <dgm:prSet phldrT="[Text]"/>
      <dgm:spPr/>
      <dgm:t>
        <a:bodyPr/>
        <a:lstStyle/>
        <a:p>
          <a:r>
            <a:rPr lang="en-GB" dirty="0" smtClean="0"/>
            <a:t>Local</a:t>
          </a:r>
          <a:endParaRPr lang="en-GB" dirty="0"/>
        </a:p>
      </dgm:t>
    </dgm:pt>
    <dgm:pt modelId="{581F3A29-0824-4E93-81B4-13532EC2794A}" type="parTrans" cxnId="{0BC264EF-F93B-4685-AB10-400E0381BCC3}">
      <dgm:prSet/>
      <dgm:spPr/>
      <dgm:t>
        <a:bodyPr/>
        <a:lstStyle/>
        <a:p>
          <a:endParaRPr lang="en-GB"/>
        </a:p>
      </dgm:t>
    </dgm:pt>
    <dgm:pt modelId="{793F8320-DD01-4002-B787-46544480DC78}" type="sibTrans" cxnId="{0BC264EF-F93B-4685-AB10-400E0381BCC3}">
      <dgm:prSet/>
      <dgm:spPr/>
      <dgm:t>
        <a:bodyPr/>
        <a:lstStyle/>
        <a:p>
          <a:endParaRPr lang="en-GB"/>
        </a:p>
      </dgm:t>
    </dgm:pt>
    <dgm:pt modelId="{AA1D3806-38B2-4EA6-ADBE-5751BFC560FA}">
      <dgm:prSet phldrT="[Text]"/>
      <dgm:spPr/>
      <dgm:t>
        <a:bodyPr/>
        <a:lstStyle/>
        <a:p>
          <a:r>
            <a:rPr lang="en-GB" dirty="0" smtClean="0"/>
            <a:t>Community</a:t>
          </a:r>
          <a:endParaRPr lang="en-GB" dirty="0"/>
        </a:p>
      </dgm:t>
    </dgm:pt>
    <dgm:pt modelId="{A7CC597A-F02F-48B8-B836-EBCA081C1985}" type="parTrans" cxnId="{E1740E16-EDD3-4FEA-BBD3-288B3549776E}">
      <dgm:prSet/>
      <dgm:spPr/>
      <dgm:t>
        <a:bodyPr/>
        <a:lstStyle/>
        <a:p>
          <a:endParaRPr lang="en-GB"/>
        </a:p>
      </dgm:t>
    </dgm:pt>
    <dgm:pt modelId="{49B8C863-296F-44AF-98C1-114794BE3051}" type="sibTrans" cxnId="{E1740E16-EDD3-4FEA-BBD3-288B3549776E}">
      <dgm:prSet/>
      <dgm:spPr/>
      <dgm:t>
        <a:bodyPr/>
        <a:lstStyle/>
        <a:p>
          <a:endParaRPr lang="en-GB"/>
        </a:p>
      </dgm:t>
    </dgm:pt>
    <dgm:pt modelId="{31830CC9-AF9F-42DB-8B12-C4AF929B378D}">
      <dgm:prSet phldrT="[Text]"/>
      <dgm:spPr/>
      <dgm:t>
        <a:bodyPr/>
        <a:lstStyle/>
        <a:p>
          <a:r>
            <a:rPr lang="en-GB" dirty="0" smtClean="0"/>
            <a:t>Virtual</a:t>
          </a:r>
          <a:endParaRPr lang="en-GB" dirty="0"/>
        </a:p>
      </dgm:t>
    </dgm:pt>
    <dgm:pt modelId="{EE1B36A0-65DC-4067-9D40-FE2F7F1A2207}" type="parTrans" cxnId="{C41964A6-DBD9-466D-9B3A-6C5A03DCC5FA}">
      <dgm:prSet/>
      <dgm:spPr/>
      <dgm:t>
        <a:bodyPr/>
        <a:lstStyle/>
        <a:p>
          <a:endParaRPr lang="en-GB"/>
        </a:p>
      </dgm:t>
    </dgm:pt>
    <dgm:pt modelId="{D8AABCF7-A180-4AD9-8F23-D56905E931AC}" type="sibTrans" cxnId="{C41964A6-DBD9-466D-9B3A-6C5A03DCC5FA}">
      <dgm:prSet/>
      <dgm:spPr/>
      <dgm:t>
        <a:bodyPr/>
        <a:lstStyle/>
        <a:p>
          <a:endParaRPr lang="en-GB"/>
        </a:p>
      </dgm:t>
    </dgm:pt>
    <dgm:pt modelId="{851B1488-ABDE-4F86-943E-3E43E172B5B5}">
      <dgm:prSet phldrT="[Text]"/>
      <dgm:spPr/>
      <dgm:t>
        <a:bodyPr/>
        <a:lstStyle/>
        <a:p>
          <a:r>
            <a:rPr lang="en-GB" dirty="0" smtClean="0"/>
            <a:t>Surveillance</a:t>
          </a:r>
          <a:endParaRPr lang="en-GB" dirty="0"/>
        </a:p>
      </dgm:t>
    </dgm:pt>
    <dgm:pt modelId="{18D067FC-1C90-446D-B4E7-571EC0D3E9E7}" type="parTrans" cxnId="{9DC529F3-4C22-4F78-8CCE-A08090103F9C}">
      <dgm:prSet/>
      <dgm:spPr/>
      <dgm:t>
        <a:bodyPr/>
        <a:lstStyle/>
        <a:p>
          <a:endParaRPr lang="en-GB"/>
        </a:p>
      </dgm:t>
    </dgm:pt>
    <dgm:pt modelId="{44983150-24AC-4599-8A32-ECCDCF07F013}" type="sibTrans" cxnId="{9DC529F3-4C22-4F78-8CCE-A08090103F9C}">
      <dgm:prSet/>
      <dgm:spPr/>
      <dgm:t>
        <a:bodyPr/>
        <a:lstStyle/>
        <a:p>
          <a:endParaRPr lang="en-GB"/>
        </a:p>
      </dgm:t>
    </dgm:pt>
    <dgm:pt modelId="{FB20C8EA-9623-4A89-A3AD-F53323C2EB3D}">
      <dgm:prSet phldrT="[Text]"/>
      <dgm:spPr/>
      <dgm:t>
        <a:bodyPr/>
        <a:lstStyle/>
        <a:p>
          <a:r>
            <a:rPr lang="en-GB" dirty="0" smtClean="0"/>
            <a:t>Community</a:t>
          </a:r>
          <a:endParaRPr lang="en-GB" dirty="0"/>
        </a:p>
      </dgm:t>
    </dgm:pt>
    <dgm:pt modelId="{2DF32BCD-B709-4FF3-BF9D-C646D7788040}" type="parTrans" cxnId="{8948A52C-4B65-43FF-A43C-722BC92C8F3B}">
      <dgm:prSet/>
      <dgm:spPr/>
      <dgm:t>
        <a:bodyPr/>
        <a:lstStyle/>
        <a:p>
          <a:endParaRPr lang="en-GB"/>
        </a:p>
      </dgm:t>
    </dgm:pt>
    <dgm:pt modelId="{0C6291CC-16A8-4877-B57A-BF014A28FB06}" type="sibTrans" cxnId="{8948A52C-4B65-43FF-A43C-722BC92C8F3B}">
      <dgm:prSet/>
      <dgm:spPr/>
      <dgm:t>
        <a:bodyPr/>
        <a:lstStyle/>
        <a:p>
          <a:endParaRPr lang="en-GB"/>
        </a:p>
      </dgm:t>
    </dgm:pt>
    <dgm:pt modelId="{2E0CD298-30C4-4AA0-A73F-F6A81805AC5C}">
      <dgm:prSet phldrT="[Text]"/>
      <dgm:spPr/>
      <dgm:t>
        <a:bodyPr/>
        <a:lstStyle/>
        <a:p>
          <a:r>
            <a:rPr lang="en-GB" dirty="0" smtClean="0"/>
            <a:t>Law</a:t>
          </a:r>
          <a:endParaRPr lang="en-GB" dirty="0"/>
        </a:p>
      </dgm:t>
    </dgm:pt>
    <dgm:pt modelId="{91B3A663-F77D-47C3-97B8-C16659754DA5}" type="parTrans" cxnId="{EDD15099-4934-4344-8027-B032C33783E0}">
      <dgm:prSet/>
      <dgm:spPr/>
      <dgm:t>
        <a:bodyPr/>
        <a:lstStyle/>
        <a:p>
          <a:endParaRPr lang="en-GB"/>
        </a:p>
      </dgm:t>
    </dgm:pt>
    <dgm:pt modelId="{EA466F47-BC6F-4B32-AAAB-EAEC66AB3D83}" type="sibTrans" cxnId="{EDD15099-4934-4344-8027-B032C33783E0}">
      <dgm:prSet/>
      <dgm:spPr/>
      <dgm:t>
        <a:bodyPr/>
        <a:lstStyle/>
        <a:p>
          <a:endParaRPr lang="en-GB"/>
        </a:p>
      </dgm:t>
    </dgm:pt>
    <dgm:pt modelId="{E0E0CB81-1AC0-41E3-BF4F-F484A713B042}">
      <dgm:prSet phldrT="[Text]"/>
      <dgm:spPr/>
      <dgm:t>
        <a:bodyPr/>
        <a:lstStyle/>
        <a:p>
          <a:r>
            <a:rPr lang="en-GB" dirty="0" smtClean="0"/>
            <a:t>Intelligence</a:t>
          </a:r>
          <a:endParaRPr lang="en-GB" dirty="0"/>
        </a:p>
      </dgm:t>
    </dgm:pt>
    <dgm:pt modelId="{ADB1DE79-14DE-4B7F-8EE6-89681EA1DB75}" type="parTrans" cxnId="{558BAD98-7EDF-43A3-BB2E-C57224495EE5}">
      <dgm:prSet/>
      <dgm:spPr/>
      <dgm:t>
        <a:bodyPr/>
        <a:lstStyle/>
        <a:p>
          <a:endParaRPr lang="en-GB"/>
        </a:p>
      </dgm:t>
    </dgm:pt>
    <dgm:pt modelId="{C409A083-3133-47C8-8F72-8AF16BF2EA81}" type="sibTrans" cxnId="{558BAD98-7EDF-43A3-BB2E-C57224495EE5}">
      <dgm:prSet/>
      <dgm:spPr/>
      <dgm:t>
        <a:bodyPr/>
        <a:lstStyle/>
        <a:p>
          <a:endParaRPr lang="en-GB"/>
        </a:p>
      </dgm:t>
    </dgm:pt>
    <dgm:pt modelId="{FF4F8598-A21D-4360-9F7B-97142759B55A}">
      <dgm:prSet phldrT="[Text]"/>
      <dgm:spPr/>
      <dgm:t>
        <a:bodyPr/>
        <a:lstStyle/>
        <a:p>
          <a:r>
            <a:rPr lang="en-GB" dirty="0" smtClean="0"/>
            <a:t>Coordination</a:t>
          </a:r>
          <a:endParaRPr lang="en-GB" dirty="0"/>
        </a:p>
      </dgm:t>
    </dgm:pt>
    <dgm:pt modelId="{DE1436C4-CFC9-420B-8C64-45169B1EAA0C}" type="parTrans" cxnId="{B75B7438-3608-405A-B44C-F1EB53CCD2D6}">
      <dgm:prSet/>
      <dgm:spPr/>
      <dgm:t>
        <a:bodyPr/>
        <a:lstStyle/>
        <a:p>
          <a:endParaRPr lang="en-GB"/>
        </a:p>
      </dgm:t>
    </dgm:pt>
    <dgm:pt modelId="{329922C3-5F9F-4889-8B6B-335BACCF3CF0}" type="sibTrans" cxnId="{B75B7438-3608-405A-B44C-F1EB53CCD2D6}">
      <dgm:prSet/>
      <dgm:spPr/>
      <dgm:t>
        <a:bodyPr/>
        <a:lstStyle/>
        <a:p>
          <a:endParaRPr lang="en-GB"/>
        </a:p>
      </dgm:t>
    </dgm:pt>
    <dgm:pt modelId="{5E7A9969-411E-4822-9D31-E6648CA47B60}">
      <dgm:prSet phldrT="[Text]"/>
      <dgm:spPr/>
      <dgm:t>
        <a:bodyPr/>
        <a:lstStyle/>
        <a:p>
          <a:r>
            <a:rPr lang="en-GB" dirty="0" smtClean="0"/>
            <a:t>Law</a:t>
          </a:r>
          <a:endParaRPr lang="en-GB" dirty="0"/>
        </a:p>
      </dgm:t>
    </dgm:pt>
    <dgm:pt modelId="{22365B52-7030-4F59-9C31-7317A96E2C4B}" type="parTrans" cxnId="{21180833-ED4E-44B6-98C9-DC5CCED0FBF3}">
      <dgm:prSet/>
      <dgm:spPr/>
      <dgm:t>
        <a:bodyPr/>
        <a:lstStyle/>
        <a:p>
          <a:endParaRPr lang="en-GB"/>
        </a:p>
      </dgm:t>
    </dgm:pt>
    <dgm:pt modelId="{08D8CE78-7177-4AD8-B400-6469BF6FD132}" type="sibTrans" cxnId="{21180833-ED4E-44B6-98C9-DC5CCED0FBF3}">
      <dgm:prSet/>
      <dgm:spPr/>
      <dgm:t>
        <a:bodyPr/>
        <a:lstStyle/>
        <a:p>
          <a:endParaRPr lang="en-GB"/>
        </a:p>
      </dgm:t>
    </dgm:pt>
    <dgm:pt modelId="{328589B5-433F-4911-BE6D-88EB47B27EE8}">
      <dgm:prSet phldrT="[Text]"/>
      <dgm:spPr/>
      <dgm:t>
        <a:bodyPr/>
        <a:lstStyle/>
        <a:p>
          <a:r>
            <a:rPr lang="en-GB" dirty="0" smtClean="0"/>
            <a:t>Counter-radicalisation</a:t>
          </a:r>
          <a:endParaRPr lang="en-GB" dirty="0"/>
        </a:p>
      </dgm:t>
    </dgm:pt>
    <dgm:pt modelId="{4C8944F7-D65C-45C0-988C-B4CE68447E95}" type="parTrans" cxnId="{A7F53949-D3CD-49B2-8484-B19C0B94A4EB}">
      <dgm:prSet/>
      <dgm:spPr/>
      <dgm:t>
        <a:bodyPr/>
        <a:lstStyle/>
        <a:p>
          <a:endParaRPr lang="en-GB"/>
        </a:p>
      </dgm:t>
    </dgm:pt>
    <dgm:pt modelId="{96456E82-0130-4034-93F8-76D7B4A89B51}" type="sibTrans" cxnId="{A7F53949-D3CD-49B2-8484-B19C0B94A4EB}">
      <dgm:prSet/>
      <dgm:spPr/>
      <dgm:t>
        <a:bodyPr/>
        <a:lstStyle/>
        <a:p>
          <a:endParaRPr lang="en-GB"/>
        </a:p>
      </dgm:t>
    </dgm:pt>
    <dgm:pt modelId="{EE1D25C5-1B61-4E3E-99C2-EAD2EA59B710}">
      <dgm:prSet phldrT="[Text]"/>
      <dgm:spPr/>
      <dgm:t>
        <a:bodyPr/>
        <a:lstStyle/>
        <a:p>
          <a:r>
            <a:rPr lang="en-GB" dirty="0" smtClean="0"/>
            <a:t>Disruption</a:t>
          </a:r>
          <a:endParaRPr lang="en-GB" dirty="0"/>
        </a:p>
      </dgm:t>
    </dgm:pt>
    <dgm:pt modelId="{D0350E2A-6425-4E50-8CC2-B6AC8E0030DC}" type="parTrans" cxnId="{FA8B3AA9-8F9C-4446-BA6B-A0C80539EDA0}">
      <dgm:prSet/>
      <dgm:spPr/>
      <dgm:t>
        <a:bodyPr/>
        <a:lstStyle/>
        <a:p>
          <a:endParaRPr lang="en-GB"/>
        </a:p>
      </dgm:t>
    </dgm:pt>
    <dgm:pt modelId="{6525C710-9DDA-4D3F-81DF-21BB772610DB}" type="sibTrans" cxnId="{FA8B3AA9-8F9C-4446-BA6B-A0C80539EDA0}">
      <dgm:prSet/>
      <dgm:spPr/>
      <dgm:t>
        <a:bodyPr/>
        <a:lstStyle/>
        <a:p>
          <a:endParaRPr lang="en-GB"/>
        </a:p>
      </dgm:t>
    </dgm:pt>
    <dgm:pt modelId="{2AD3C986-A6AB-42FA-9959-8D4106826698}">
      <dgm:prSet phldrT="[Text]"/>
      <dgm:spPr/>
      <dgm:t>
        <a:bodyPr/>
        <a:lstStyle/>
        <a:p>
          <a:r>
            <a:rPr lang="en-GB" dirty="0" smtClean="0"/>
            <a:t>Counter-radicalisation</a:t>
          </a:r>
          <a:endParaRPr lang="en-GB" dirty="0"/>
        </a:p>
      </dgm:t>
    </dgm:pt>
    <dgm:pt modelId="{D1F16C29-7B63-4725-9510-45F73A491677}" type="parTrans" cxnId="{0373DB3C-A73B-47BB-B59F-B66C9372265A}">
      <dgm:prSet/>
      <dgm:spPr/>
      <dgm:t>
        <a:bodyPr/>
        <a:lstStyle/>
        <a:p>
          <a:endParaRPr lang="en-GB"/>
        </a:p>
      </dgm:t>
    </dgm:pt>
    <dgm:pt modelId="{F9F6171E-5C5A-456D-8B66-CD3FC1089312}" type="sibTrans" cxnId="{0373DB3C-A73B-47BB-B59F-B66C9372265A}">
      <dgm:prSet/>
      <dgm:spPr/>
      <dgm:t>
        <a:bodyPr/>
        <a:lstStyle/>
        <a:p>
          <a:endParaRPr lang="en-GB"/>
        </a:p>
      </dgm:t>
    </dgm:pt>
    <dgm:pt modelId="{3C2FD8B4-7DF6-4460-B560-17D5F9D3829A}">
      <dgm:prSet phldrT="[Text]"/>
      <dgm:spPr/>
      <dgm:t>
        <a:bodyPr/>
        <a:lstStyle/>
        <a:p>
          <a:r>
            <a:rPr lang="en-GB" dirty="0" smtClean="0"/>
            <a:t>Intelligence </a:t>
          </a:r>
          <a:endParaRPr lang="en-GB" dirty="0"/>
        </a:p>
      </dgm:t>
    </dgm:pt>
    <dgm:pt modelId="{A9FE3D33-E48F-4EEA-91F0-724B23D8E7F0}" type="parTrans" cxnId="{3107DF48-F155-4AD5-B6C4-B73ED440F4BC}">
      <dgm:prSet/>
      <dgm:spPr/>
      <dgm:t>
        <a:bodyPr/>
        <a:lstStyle/>
        <a:p>
          <a:endParaRPr lang="en-GB"/>
        </a:p>
      </dgm:t>
    </dgm:pt>
    <dgm:pt modelId="{A93E9DE6-A50D-4D6F-A4D7-0F72EA2D1036}" type="sibTrans" cxnId="{3107DF48-F155-4AD5-B6C4-B73ED440F4BC}">
      <dgm:prSet/>
      <dgm:spPr/>
      <dgm:t>
        <a:bodyPr/>
        <a:lstStyle/>
        <a:p>
          <a:endParaRPr lang="en-GB"/>
        </a:p>
      </dgm:t>
    </dgm:pt>
    <dgm:pt modelId="{E6CB5F24-9923-44E7-92A0-7D366A5EA941}" type="pres">
      <dgm:prSet presAssocID="{4D713F58-28DB-4255-A494-643BE32FE44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52A4483-3F49-40D6-BDFC-E02EE35F3777}" type="pres">
      <dgm:prSet presAssocID="{4D713F58-28DB-4255-A494-643BE32FE44A}" presName="children" presStyleCnt="0"/>
      <dgm:spPr/>
    </dgm:pt>
    <dgm:pt modelId="{84C85D40-B384-42F3-BE60-CD6F7F6A2335}" type="pres">
      <dgm:prSet presAssocID="{4D713F58-28DB-4255-A494-643BE32FE44A}" presName="child1group" presStyleCnt="0"/>
      <dgm:spPr/>
    </dgm:pt>
    <dgm:pt modelId="{B42DFF0B-89BB-4DAF-98D2-B88EA2FCA53E}" type="pres">
      <dgm:prSet presAssocID="{4D713F58-28DB-4255-A494-643BE32FE44A}" presName="child1" presStyleLbl="bgAcc1" presStyleIdx="0" presStyleCnt="4"/>
      <dgm:spPr/>
      <dgm:t>
        <a:bodyPr/>
        <a:lstStyle/>
        <a:p>
          <a:endParaRPr lang="en-GB"/>
        </a:p>
      </dgm:t>
    </dgm:pt>
    <dgm:pt modelId="{B30DE9E8-03D3-4C9D-8CD7-23378A65BD92}" type="pres">
      <dgm:prSet presAssocID="{4D713F58-28DB-4255-A494-643BE32FE44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62C48FF-44DB-4C63-BE55-F293AAB87AE6}" type="pres">
      <dgm:prSet presAssocID="{4D713F58-28DB-4255-A494-643BE32FE44A}" presName="child2group" presStyleCnt="0"/>
      <dgm:spPr/>
    </dgm:pt>
    <dgm:pt modelId="{CCCBB733-823B-46C7-A33A-A5A24AFE9D33}" type="pres">
      <dgm:prSet presAssocID="{4D713F58-28DB-4255-A494-643BE32FE44A}" presName="child2" presStyleLbl="bgAcc1" presStyleIdx="1" presStyleCnt="4" custLinFactNeighborX="702" custLinFactNeighborY="1213"/>
      <dgm:spPr/>
      <dgm:t>
        <a:bodyPr/>
        <a:lstStyle/>
        <a:p>
          <a:endParaRPr lang="en-GB"/>
        </a:p>
      </dgm:t>
    </dgm:pt>
    <dgm:pt modelId="{0A21E301-1E7E-4ABA-8184-13424F3CF9A8}" type="pres">
      <dgm:prSet presAssocID="{4D713F58-28DB-4255-A494-643BE32FE44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75F6CE-9E86-4E7E-96C5-830CB0BB8C0E}" type="pres">
      <dgm:prSet presAssocID="{4D713F58-28DB-4255-A494-643BE32FE44A}" presName="child3group" presStyleCnt="0"/>
      <dgm:spPr/>
    </dgm:pt>
    <dgm:pt modelId="{8E151150-634D-41CC-873D-48C11CF525EA}" type="pres">
      <dgm:prSet presAssocID="{4D713F58-28DB-4255-A494-643BE32FE44A}" presName="child3" presStyleLbl="bgAcc1" presStyleIdx="2" presStyleCnt="4"/>
      <dgm:spPr/>
      <dgm:t>
        <a:bodyPr/>
        <a:lstStyle/>
        <a:p>
          <a:endParaRPr lang="en-GB"/>
        </a:p>
      </dgm:t>
    </dgm:pt>
    <dgm:pt modelId="{8E411B34-AB4B-41CD-A0FD-81A86B07F9CE}" type="pres">
      <dgm:prSet presAssocID="{4D713F58-28DB-4255-A494-643BE32FE44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3A0FAE-225F-4AE8-8FD3-D9AE083322C2}" type="pres">
      <dgm:prSet presAssocID="{4D713F58-28DB-4255-A494-643BE32FE44A}" presName="child4group" presStyleCnt="0"/>
      <dgm:spPr/>
    </dgm:pt>
    <dgm:pt modelId="{0EF05F70-B12A-4807-AEAB-07E63E3E6E29}" type="pres">
      <dgm:prSet presAssocID="{4D713F58-28DB-4255-A494-643BE32FE44A}" presName="child4" presStyleLbl="bgAcc1" presStyleIdx="3" presStyleCnt="4"/>
      <dgm:spPr/>
      <dgm:t>
        <a:bodyPr/>
        <a:lstStyle/>
        <a:p>
          <a:endParaRPr lang="en-GB"/>
        </a:p>
      </dgm:t>
    </dgm:pt>
    <dgm:pt modelId="{61B87056-6BE9-4059-A486-09CC6EDA8D55}" type="pres">
      <dgm:prSet presAssocID="{4D713F58-28DB-4255-A494-643BE32FE44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5581FB-C3D4-43B2-808A-16BCD5DBB1B1}" type="pres">
      <dgm:prSet presAssocID="{4D713F58-28DB-4255-A494-643BE32FE44A}" presName="childPlaceholder" presStyleCnt="0"/>
      <dgm:spPr/>
    </dgm:pt>
    <dgm:pt modelId="{83269BF5-AFB5-4B2C-8EFD-74078D2AF04F}" type="pres">
      <dgm:prSet presAssocID="{4D713F58-28DB-4255-A494-643BE32FE44A}" presName="circle" presStyleCnt="0"/>
      <dgm:spPr/>
    </dgm:pt>
    <dgm:pt modelId="{BF9A83E5-209C-443B-BB24-54E061F04351}" type="pres">
      <dgm:prSet presAssocID="{4D713F58-28DB-4255-A494-643BE32FE44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66C7FE-CC17-4391-85FF-A4266F557333}" type="pres">
      <dgm:prSet presAssocID="{4D713F58-28DB-4255-A494-643BE32FE44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DBBC52-A5A4-48DD-8024-18C9239F7096}" type="pres">
      <dgm:prSet presAssocID="{4D713F58-28DB-4255-A494-643BE32FE44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E14F6D-013B-47A2-99E5-6628ECF6120C}" type="pres">
      <dgm:prSet presAssocID="{4D713F58-28DB-4255-A494-643BE32FE44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4424CFD-D0AA-4104-8ECC-8D39D9910882}" type="pres">
      <dgm:prSet presAssocID="{4D713F58-28DB-4255-A494-643BE32FE44A}" presName="quadrantPlaceholder" presStyleCnt="0"/>
      <dgm:spPr/>
    </dgm:pt>
    <dgm:pt modelId="{36C4A15B-1BA6-467D-B763-2E41A9DF335F}" type="pres">
      <dgm:prSet presAssocID="{4D713F58-28DB-4255-A494-643BE32FE44A}" presName="center1" presStyleLbl="fgShp" presStyleIdx="0" presStyleCnt="2"/>
      <dgm:spPr/>
    </dgm:pt>
    <dgm:pt modelId="{F0BC0F38-3217-4913-A387-FFC5E2964BDB}" type="pres">
      <dgm:prSet presAssocID="{4D713F58-28DB-4255-A494-643BE32FE44A}" presName="center2" presStyleLbl="fgShp" presStyleIdx="1" presStyleCnt="2"/>
      <dgm:spPr/>
    </dgm:pt>
  </dgm:ptLst>
  <dgm:cxnLst>
    <dgm:cxn modelId="{D1870261-6D9B-4508-94D4-51C5C4AD7C32}" type="presOf" srcId="{FF4F8598-A21D-4360-9F7B-97142759B55A}" destId="{CCCBB733-823B-46C7-A33A-A5A24AFE9D33}" srcOrd="0" destOrd="1" presId="urn:microsoft.com/office/officeart/2005/8/layout/cycle4"/>
    <dgm:cxn modelId="{EDD15099-4934-4344-8027-B032C33783E0}" srcId="{BE705C13-1EDC-493F-97C5-F752AF081B8D}" destId="{2E0CD298-30C4-4AA0-A73F-F6A81805AC5C}" srcOrd="2" destOrd="0" parTransId="{91B3A663-F77D-47C3-97B8-C16659754DA5}" sibTransId="{EA466F47-BC6F-4B32-AAAB-EAEC66AB3D83}"/>
    <dgm:cxn modelId="{C41964A6-DBD9-466D-9B3A-6C5A03DCC5FA}" srcId="{4D713F58-28DB-4255-A494-643BE32FE44A}" destId="{31830CC9-AF9F-42DB-8B12-C4AF929B378D}" srcOrd="3" destOrd="0" parTransId="{EE1B36A0-65DC-4067-9D40-FE2F7F1A2207}" sibTransId="{D8AABCF7-A180-4AD9-8F23-D56905E931AC}"/>
    <dgm:cxn modelId="{2E679BE8-C361-4037-8EEC-387E32EA4B1F}" type="presOf" srcId="{FB20C8EA-9623-4A89-A3AD-F53323C2EB3D}" destId="{B42DFF0B-89BB-4DAF-98D2-B88EA2FCA53E}" srcOrd="0" destOrd="1" presId="urn:microsoft.com/office/officeart/2005/8/layout/cycle4"/>
    <dgm:cxn modelId="{0BC264EF-F93B-4685-AB10-400E0381BCC3}" srcId="{4D713F58-28DB-4255-A494-643BE32FE44A}" destId="{64C6B1FB-B383-4409-BDB7-B92D170B6009}" srcOrd="2" destOrd="0" parTransId="{581F3A29-0824-4E93-81B4-13532EC2794A}" sibTransId="{793F8320-DD01-4002-B787-46544480DC78}"/>
    <dgm:cxn modelId="{8D3830B4-A38F-4A8E-A939-4B59BFC82B45}" type="presOf" srcId="{5E7A9969-411E-4822-9D31-E6648CA47B60}" destId="{CCCBB733-823B-46C7-A33A-A5A24AFE9D33}" srcOrd="0" destOrd="2" presId="urn:microsoft.com/office/officeart/2005/8/layout/cycle4"/>
    <dgm:cxn modelId="{558BAD98-7EDF-43A3-BB2E-C57224495EE5}" srcId="{BE705C13-1EDC-493F-97C5-F752AF081B8D}" destId="{E0E0CB81-1AC0-41E3-BF4F-F484A713B042}" srcOrd="3" destOrd="0" parTransId="{ADB1DE79-14DE-4B7F-8EE6-89681EA1DB75}" sibTransId="{C409A083-3133-47C8-8F72-8AF16BF2EA81}"/>
    <dgm:cxn modelId="{20CF33F6-A2A1-4996-93ED-A3463617A896}" type="presOf" srcId="{2E0CD298-30C4-4AA0-A73F-F6A81805AC5C}" destId="{B30DE9E8-03D3-4C9D-8CD7-23378A65BD92}" srcOrd="1" destOrd="2" presId="urn:microsoft.com/office/officeart/2005/8/layout/cycle4"/>
    <dgm:cxn modelId="{064E96E7-DCF9-4ABB-8F05-AA5A35E50AE2}" type="presOf" srcId="{E0E0CB81-1AC0-41E3-BF4F-F484A713B042}" destId="{B42DFF0B-89BB-4DAF-98D2-B88EA2FCA53E}" srcOrd="0" destOrd="3" presId="urn:microsoft.com/office/officeart/2005/8/layout/cycle4"/>
    <dgm:cxn modelId="{624B455C-CE01-4C60-9B92-D6DEAD13F718}" type="presOf" srcId="{EE1D25C5-1B61-4E3E-99C2-EAD2EA59B710}" destId="{61B87056-6BE9-4059-A486-09CC6EDA8D55}" srcOrd="1" destOrd="2" presId="urn:microsoft.com/office/officeart/2005/8/layout/cycle4"/>
    <dgm:cxn modelId="{A7F53949-D3CD-49B2-8484-B19C0B94A4EB}" srcId="{31830CC9-AF9F-42DB-8B12-C4AF929B378D}" destId="{328589B5-433F-4911-BE6D-88EB47B27EE8}" srcOrd="1" destOrd="0" parTransId="{4C8944F7-D65C-45C0-988C-B4CE68447E95}" sibTransId="{96456E82-0130-4034-93F8-76D7B4A89B51}"/>
    <dgm:cxn modelId="{D1F9AA0B-BAFB-4E6F-835C-EAF198ABDC18}" type="presOf" srcId="{2AD3C986-A6AB-42FA-9959-8D4106826698}" destId="{8E151150-634D-41CC-873D-48C11CF525EA}" srcOrd="0" destOrd="1" presId="urn:microsoft.com/office/officeart/2005/8/layout/cycle4"/>
    <dgm:cxn modelId="{FD7D0B7C-3D30-49BB-851F-9275557DD6F0}" srcId="{87E1D61F-F294-4837-8B81-A29841684BF1}" destId="{7B201DBE-EDD6-44B6-AB87-7C5E8B13D837}" srcOrd="0" destOrd="0" parTransId="{85A1658E-D624-45C3-A7FE-E44908DC588A}" sibTransId="{A2A52C9B-1957-424F-AD10-3FE337EBC6DF}"/>
    <dgm:cxn modelId="{B75B7438-3608-405A-B44C-F1EB53CCD2D6}" srcId="{87E1D61F-F294-4837-8B81-A29841684BF1}" destId="{FF4F8598-A21D-4360-9F7B-97142759B55A}" srcOrd="1" destOrd="0" parTransId="{DE1436C4-CFC9-420B-8C64-45169B1EAA0C}" sibTransId="{329922C3-5F9F-4889-8B6B-335BACCF3CF0}"/>
    <dgm:cxn modelId="{369ABF06-1101-405D-A365-50C44B1EA282}" type="presOf" srcId="{31830CC9-AF9F-42DB-8B12-C4AF929B378D}" destId="{6CE14F6D-013B-47A2-99E5-6628ECF6120C}" srcOrd="0" destOrd="0" presId="urn:microsoft.com/office/officeart/2005/8/layout/cycle4"/>
    <dgm:cxn modelId="{B2AC1C7D-F8A5-47BD-AC5A-17084EE85209}" srcId="{4D713F58-28DB-4255-A494-643BE32FE44A}" destId="{87E1D61F-F294-4837-8B81-A29841684BF1}" srcOrd="1" destOrd="0" parTransId="{DA25112D-B753-4104-878A-0A600101B343}" sibTransId="{9D0E621D-D665-41F6-8866-776EC2D036B7}"/>
    <dgm:cxn modelId="{3107DF48-F155-4AD5-B6C4-B73ED440F4BC}" srcId="{64C6B1FB-B383-4409-BDB7-B92D170B6009}" destId="{3C2FD8B4-7DF6-4460-B560-17D5F9D3829A}" srcOrd="2" destOrd="0" parTransId="{A9FE3D33-E48F-4EEA-91F0-724B23D8E7F0}" sibTransId="{A93E9DE6-A50D-4D6F-A4D7-0F72EA2D1036}"/>
    <dgm:cxn modelId="{7A72B3B2-3ECD-4B38-8FD2-2A26EF874FC8}" type="presOf" srcId="{AAADA7B5-A7B7-4E82-905F-DE89B6EF021F}" destId="{B42DFF0B-89BB-4DAF-98D2-B88EA2FCA53E}" srcOrd="0" destOrd="0" presId="urn:microsoft.com/office/officeart/2005/8/layout/cycle4"/>
    <dgm:cxn modelId="{7BF3ECC5-7644-4F94-B7F3-E7C975A76076}" type="presOf" srcId="{7B201DBE-EDD6-44B6-AB87-7C5E8B13D837}" destId="{CCCBB733-823B-46C7-A33A-A5A24AFE9D33}" srcOrd="0" destOrd="0" presId="urn:microsoft.com/office/officeart/2005/8/layout/cycle4"/>
    <dgm:cxn modelId="{BD1FF79B-F964-4E5B-A775-D2A6B2FA3396}" type="presOf" srcId="{EE1D25C5-1B61-4E3E-99C2-EAD2EA59B710}" destId="{0EF05F70-B12A-4807-AEAB-07E63E3E6E29}" srcOrd="0" destOrd="2" presId="urn:microsoft.com/office/officeart/2005/8/layout/cycle4"/>
    <dgm:cxn modelId="{BCE34EDB-E9C2-4444-A612-22C6841FFEAC}" type="presOf" srcId="{AA1D3806-38B2-4EA6-ADBE-5751BFC560FA}" destId="{8E411B34-AB4B-41CD-A0FD-81A86B07F9CE}" srcOrd="1" destOrd="0" presId="urn:microsoft.com/office/officeart/2005/8/layout/cycle4"/>
    <dgm:cxn modelId="{E1740E16-EDD3-4FEA-BBD3-288B3549776E}" srcId="{64C6B1FB-B383-4409-BDB7-B92D170B6009}" destId="{AA1D3806-38B2-4EA6-ADBE-5751BFC560FA}" srcOrd="0" destOrd="0" parTransId="{A7CC597A-F02F-48B8-B836-EBCA081C1985}" sibTransId="{49B8C863-296F-44AF-98C1-114794BE3051}"/>
    <dgm:cxn modelId="{8948A52C-4B65-43FF-A43C-722BC92C8F3B}" srcId="{BE705C13-1EDC-493F-97C5-F752AF081B8D}" destId="{FB20C8EA-9623-4A89-A3AD-F53323C2EB3D}" srcOrd="1" destOrd="0" parTransId="{2DF32BCD-B709-4FF3-BF9D-C646D7788040}" sibTransId="{0C6291CC-16A8-4877-B57A-BF014A28FB06}"/>
    <dgm:cxn modelId="{21180833-ED4E-44B6-98C9-DC5CCED0FBF3}" srcId="{87E1D61F-F294-4837-8B81-A29841684BF1}" destId="{5E7A9969-411E-4822-9D31-E6648CA47B60}" srcOrd="2" destOrd="0" parTransId="{22365B52-7030-4F59-9C31-7317A96E2C4B}" sibTransId="{08D8CE78-7177-4AD8-B400-6469BF6FD132}"/>
    <dgm:cxn modelId="{74B17903-016C-43AE-B82E-3F09DF5FF959}" type="presOf" srcId="{4D713F58-28DB-4255-A494-643BE32FE44A}" destId="{E6CB5F24-9923-44E7-92A0-7D366A5EA941}" srcOrd="0" destOrd="0" presId="urn:microsoft.com/office/officeart/2005/8/layout/cycle4"/>
    <dgm:cxn modelId="{E1D3C4DF-D3F2-4736-8D06-7C59435D72D6}" type="presOf" srcId="{2AD3C986-A6AB-42FA-9959-8D4106826698}" destId="{8E411B34-AB4B-41CD-A0FD-81A86B07F9CE}" srcOrd="1" destOrd="1" presId="urn:microsoft.com/office/officeart/2005/8/layout/cycle4"/>
    <dgm:cxn modelId="{FD620FBE-00C7-426B-99D9-9A9D4793B2FB}" type="presOf" srcId="{328589B5-433F-4911-BE6D-88EB47B27EE8}" destId="{0EF05F70-B12A-4807-AEAB-07E63E3E6E29}" srcOrd="0" destOrd="1" presId="urn:microsoft.com/office/officeart/2005/8/layout/cycle4"/>
    <dgm:cxn modelId="{3C35D327-1416-4E76-A939-3C86C098C214}" type="presOf" srcId="{5E7A9969-411E-4822-9D31-E6648CA47B60}" destId="{0A21E301-1E7E-4ABA-8184-13424F3CF9A8}" srcOrd="1" destOrd="2" presId="urn:microsoft.com/office/officeart/2005/8/layout/cycle4"/>
    <dgm:cxn modelId="{FA8B3AA9-8F9C-4446-BA6B-A0C80539EDA0}" srcId="{31830CC9-AF9F-42DB-8B12-C4AF929B378D}" destId="{EE1D25C5-1B61-4E3E-99C2-EAD2EA59B710}" srcOrd="2" destOrd="0" parTransId="{D0350E2A-6425-4E50-8CC2-B6AC8E0030DC}" sibTransId="{6525C710-9DDA-4D3F-81DF-21BB772610DB}"/>
    <dgm:cxn modelId="{DEA33C94-BEE7-49DA-961D-713A9EA8818A}" type="presOf" srcId="{E0E0CB81-1AC0-41E3-BF4F-F484A713B042}" destId="{B30DE9E8-03D3-4C9D-8CD7-23378A65BD92}" srcOrd="1" destOrd="3" presId="urn:microsoft.com/office/officeart/2005/8/layout/cycle4"/>
    <dgm:cxn modelId="{4A49295D-9228-4A03-A6E1-609CD48CAF63}" type="presOf" srcId="{851B1488-ABDE-4F86-943E-3E43E172B5B5}" destId="{61B87056-6BE9-4059-A486-09CC6EDA8D55}" srcOrd="1" destOrd="0" presId="urn:microsoft.com/office/officeart/2005/8/layout/cycle4"/>
    <dgm:cxn modelId="{1980C499-36AD-4128-AB0E-D86AC1A6AE68}" type="presOf" srcId="{FF4F8598-A21D-4360-9F7B-97142759B55A}" destId="{0A21E301-1E7E-4ABA-8184-13424F3CF9A8}" srcOrd="1" destOrd="1" presId="urn:microsoft.com/office/officeart/2005/8/layout/cycle4"/>
    <dgm:cxn modelId="{8053A9A1-E8F5-4F0F-8F29-ADB3400E4AFB}" type="presOf" srcId="{3C2FD8B4-7DF6-4460-B560-17D5F9D3829A}" destId="{8E411B34-AB4B-41CD-A0FD-81A86B07F9CE}" srcOrd="1" destOrd="2" presId="urn:microsoft.com/office/officeart/2005/8/layout/cycle4"/>
    <dgm:cxn modelId="{FECC5978-9B49-46F4-8AA2-09E9B6FEBFBF}" type="presOf" srcId="{AAADA7B5-A7B7-4E82-905F-DE89B6EF021F}" destId="{B30DE9E8-03D3-4C9D-8CD7-23378A65BD92}" srcOrd="1" destOrd="0" presId="urn:microsoft.com/office/officeart/2005/8/layout/cycle4"/>
    <dgm:cxn modelId="{77F27B3A-F36E-4C30-AE48-C162201266AB}" type="presOf" srcId="{FB20C8EA-9623-4A89-A3AD-F53323C2EB3D}" destId="{B30DE9E8-03D3-4C9D-8CD7-23378A65BD92}" srcOrd="1" destOrd="1" presId="urn:microsoft.com/office/officeart/2005/8/layout/cycle4"/>
    <dgm:cxn modelId="{298849A5-F081-4528-B22E-1251F7EBE7BB}" type="presOf" srcId="{328589B5-433F-4911-BE6D-88EB47B27EE8}" destId="{61B87056-6BE9-4059-A486-09CC6EDA8D55}" srcOrd="1" destOrd="1" presId="urn:microsoft.com/office/officeart/2005/8/layout/cycle4"/>
    <dgm:cxn modelId="{166F7F0E-9764-4FD2-AC98-6A362BA5EBB9}" type="presOf" srcId="{64C6B1FB-B383-4409-BDB7-B92D170B6009}" destId="{7BDBBC52-A5A4-48DD-8024-18C9239F7096}" srcOrd="0" destOrd="0" presId="urn:microsoft.com/office/officeart/2005/8/layout/cycle4"/>
    <dgm:cxn modelId="{0373DB3C-A73B-47BB-B59F-B66C9372265A}" srcId="{64C6B1FB-B383-4409-BDB7-B92D170B6009}" destId="{2AD3C986-A6AB-42FA-9959-8D4106826698}" srcOrd="1" destOrd="0" parTransId="{D1F16C29-7B63-4725-9510-45F73A491677}" sibTransId="{F9F6171E-5C5A-456D-8B66-CD3FC1089312}"/>
    <dgm:cxn modelId="{F166E779-7127-4D59-8AF5-F9581FDB5BD6}" srcId="{4D713F58-28DB-4255-A494-643BE32FE44A}" destId="{BE705C13-1EDC-493F-97C5-F752AF081B8D}" srcOrd="0" destOrd="0" parTransId="{3A90DCEB-4D2A-431D-B89F-872723010218}" sibTransId="{5F15A948-8159-4E27-8CC6-CD7A0FF81EAF}"/>
    <dgm:cxn modelId="{67299579-93E7-41F4-B00A-37A4F1079146}" type="presOf" srcId="{BE705C13-1EDC-493F-97C5-F752AF081B8D}" destId="{BF9A83E5-209C-443B-BB24-54E061F04351}" srcOrd="0" destOrd="0" presId="urn:microsoft.com/office/officeart/2005/8/layout/cycle4"/>
    <dgm:cxn modelId="{9DC529F3-4C22-4F78-8CCE-A08090103F9C}" srcId="{31830CC9-AF9F-42DB-8B12-C4AF929B378D}" destId="{851B1488-ABDE-4F86-943E-3E43E172B5B5}" srcOrd="0" destOrd="0" parTransId="{18D067FC-1C90-446D-B4E7-571EC0D3E9E7}" sibTransId="{44983150-24AC-4599-8A32-ECCDCF07F013}"/>
    <dgm:cxn modelId="{24B67DD9-5B38-4F7E-9982-7817374FCE68}" type="presOf" srcId="{3C2FD8B4-7DF6-4460-B560-17D5F9D3829A}" destId="{8E151150-634D-41CC-873D-48C11CF525EA}" srcOrd="0" destOrd="2" presId="urn:microsoft.com/office/officeart/2005/8/layout/cycle4"/>
    <dgm:cxn modelId="{407FF969-3AA1-4342-B412-B7DEAB12E224}" type="presOf" srcId="{AA1D3806-38B2-4EA6-ADBE-5751BFC560FA}" destId="{8E151150-634D-41CC-873D-48C11CF525EA}" srcOrd="0" destOrd="0" presId="urn:microsoft.com/office/officeart/2005/8/layout/cycle4"/>
    <dgm:cxn modelId="{FEB6CF1C-D6CC-46EB-B883-23BA2688C43B}" type="presOf" srcId="{7B201DBE-EDD6-44B6-AB87-7C5E8B13D837}" destId="{0A21E301-1E7E-4ABA-8184-13424F3CF9A8}" srcOrd="1" destOrd="0" presId="urn:microsoft.com/office/officeart/2005/8/layout/cycle4"/>
    <dgm:cxn modelId="{B490A089-A7D4-43EA-B7BD-920F5F2F95DE}" type="presOf" srcId="{851B1488-ABDE-4F86-943E-3E43E172B5B5}" destId="{0EF05F70-B12A-4807-AEAB-07E63E3E6E29}" srcOrd="0" destOrd="0" presId="urn:microsoft.com/office/officeart/2005/8/layout/cycle4"/>
    <dgm:cxn modelId="{AE1295C9-B8BA-4CF0-8CAA-E0F45ADE65A8}" type="presOf" srcId="{87E1D61F-F294-4837-8B81-A29841684BF1}" destId="{0866C7FE-CC17-4391-85FF-A4266F557333}" srcOrd="0" destOrd="0" presId="urn:microsoft.com/office/officeart/2005/8/layout/cycle4"/>
    <dgm:cxn modelId="{C058FBAB-4F1D-4D38-BDD0-32AE70E7AFBC}" srcId="{BE705C13-1EDC-493F-97C5-F752AF081B8D}" destId="{AAADA7B5-A7B7-4E82-905F-DE89B6EF021F}" srcOrd="0" destOrd="0" parTransId="{4F60C22D-1265-4F94-8EF1-14DB858EBA7B}" sibTransId="{4C024331-9A05-470E-93AD-37E9E1E62047}"/>
    <dgm:cxn modelId="{7A1C6429-FD23-4B9A-BB6A-45BB769A4049}" type="presOf" srcId="{2E0CD298-30C4-4AA0-A73F-F6A81805AC5C}" destId="{B42DFF0B-89BB-4DAF-98D2-B88EA2FCA53E}" srcOrd="0" destOrd="2" presId="urn:microsoft.com/office/officeart/2005/8/layout/cycle4"/>
    <dgm:cxn modelId="{0502CF77-80F9-474F-B1F9-9E77464A54A5}" type="presParOf" srcId="{E6CB5F24-9923-44E7-92A0-7D366A5EA941}" destId="{452A4483-3F49-40D6-BDFC-E02EE35F3777}" srcOrd="0" destOrd="0" presId="urn:microsoft.com/office/officeart/2005/8/layout/cycle4"/>
    <dgm:cxn modelId="{3E4B2CAB-5924-42FD-BBB2-63CE5D968510}" type="presParOf" srcId="{452A4483-3F49-40D6-BDFC-E02EE35F3777}" destId="{84C85D40-B384-42F3-BE60-CD6F7F6A2335}" srcOrd="0" destOrd="0" presId="urn:microsoft.com/office/officeart/2005/8/layout/cycle4"/>
    <dgm:cxn modelId="{3F15CA35-2178-4AA3-8ECA-8AD9F269C14F}" type="presParOf" srcId="{84C85D40-B384-42F3-BE60-CD6F7F6A2335}" destId="{B42DFF0B-89BB-4DAF-98D2-B88EA2FCA53E}" srcOrd="0" destOrd="0" presId="urn:microsoft.com/office/officeart/2005/8/layout/cycle4"/>
    <dgm:cxn modelId="{A5CBE4F0-26F3-4FA3-BFC4-A35D767865C9}" type="presParOf" srcId="{84C85D40-B384-42F3-BE60-CD6F7F6A2335}" destId="{B30DE9E8-03D3-4C9D-8CD7-23378A65BD92}" srcOrd="1" destOrd="0" presId="urn:microsoft.com/office/officeart/2005/8/layout/cycle4"/>
    <dgm:cxn modelId="{9A2F4D03-1ECD-4187-9313-4B046DECE7B6}" type="presParOf" srcId="{452A4483-3F49-40D6-BDFC-E02EE35F3777}" destId="{462C48FF-44DB-4C63-BE55-F293AAB87AE6}" srcOrd="1" destOrd="0" presId="urn:microsoft.com/office/officeart/2005/8/layout/cycle4"/>
    <dgm:cxn modelId="{98547D02-2886-48C5-B273-6C267E27CF18}" type="presParOf" srcId="{462C48FF-44DB-4C63-BE55-F293AAB87AE6}" destId="{CCCBB733-823B-46C7-A33A-A5A24AFE9D33}" srcOrd="0" destOrd="0" presId="urn:microsoft.com/office/officeart/2005/8/layout/cycle4"/>
    <dgm:cxn modelId="{8121FF1E-8B44-4E69-8B76-28D5B36A6B3A}" type="presParOf" srcId="{462C48FF-44DB-4C63-BE55-F293AAB87AE6}" destId="{0A21E301-1E7E-4ABA-8184-13424F3CF9A8}" srcOrd="1" destOrd="0" presId="urn:microsoft.com/office/officeart/2005/8/layout/cycle4"/>
    <dgm:cxn modelId="{889C9094-D2A1-4858-9306-2AF58298A223}" type="presParOf" srcId="{452A4483-3F49-40D6-BDFC-E02EE35F3777}" destId="{EF75F6CE-9E86-4E7E-96C5-830CB0BB8C0E}" srcOrd="2" destOrd="0" presId="urn:microsoft.com/office/officeart/2005/8/layout/cycle4"/>
    <dgm:cxn modelId="{1BCB8BC0-6AF6-469B-A6A1-BCED38DBE457}" type="presParOf" srcId="{EF75F6CE-9E86-4E7E-96C5-830CB0BB8C0E}" destId="{8E151150-634D-41CC-873D-48C11CF525EA}" srcOrd="0" destOrd="0" presId="urn:microsoft.com/office/officeart/2005/8/layout/cycle4"/>
    <dgm:cxn modelId="{43F63865-6C87-417E-8DE7-D66E44AADF61}" type="presParOf" srcId="{EF75F6CE-9E86-4E7E-96C5-830CB0BB8C0E}" destId="{8E411B34-AB4B-41CD-A0FD-81A86B07F9CE}" srcOrd="1" destOrd="0" presId="urn:microsoft.com/office/officeart/2005/8/layout/cycle4"/>
    <dgm:cxn modelId="{308C6E8F-6330-4C49-BFE2-9A963E6AFAC2}" type="presParOf" srcId="{452A4483-3F49-40D6-BDFC-E02EE35F3777}" destId="{C93A0FAE-225F-4AE8-8FD3-D9AE083322C2}" srcOrd="3" destOrd="0" presId="urn:microsoft.com/office/officeart/2005/8/layout/cycle4"/>
    <dgm:cxn modelId="{3A9971E2-1AE0-4C34-B08A-43171CAA4DD4}" type="presParOf" srcId="{C93A0FAE-225F-4AE8-8FD3-D9AE083322C2}" destId="{0EF05F70-B12A-4807-AEAB-07E63E3E6E29}" srcOrd="0" destOrd="0" presId="urn:microsoft.com/office/officeart/2005/8/layout/cycle4"/>
    <dgm:cxn modelId="{9BE1B3D4-7FA3-4E44-B077-45C2C709839B}" type="presParOf" srcId="{C93A0FAE-225F-4AE8-8FD3-D9AE083322C2}" destId="{61B87056-6BE9-4059-A486-09CC6EDA8D55}" srcOrd="1" destOrd="0" presId="urn:microsoft.com/office/officeart/2005/8/layout/cycle4"/>
    <dgm:cxn modelId="{66B810F7-C902-45DC-B8D5-DD0C821D800B}" type="presParOf" srcId="{452A4483-3F49-40D6-BDFC-E02EE35F3777}" destId="{765581FB-C3D4-43B2-808A-16BCD5DBB1B1}" srcOrd="4" destOrd="0" presId="urn:microsoft.com/office/officeart/2005/8/layout/cycle4"/>
    <dgm:cxn modelId="{4AF9E311-62EE-4FC1-9EE1-174E293E29A3}" type="presParOf" srcId="{E6CB5F24-9923-44E7-92A0-7D366A5EA941}" destId="{83269BF5-AFB5-4B2C-8EFD-74078D2AF04F}" srcOrd="1" destOrd="0" presId="urn:microsoft.com/office/officeart/2005/8/layout/cycle4"/>
    <dgm:cxn modelId="{9EBC263A-C03E-4215-81EC-18CCC0A0CB0F}" type="presParOf" srcId="{83269BF5-AFB5-4B2C-8EFD-74078D2AF04F}" destId="{BF9A83E5-209C-443B-BB24-54E061F04351}" srcOrd="0" destOrd="0" presId="urn:microsoft.com/office/officeart/2005/8/layout/cycle4"/>
    <dgm:cxn modelId="{02AD9DB1-432C-4207-9F10-ACC7A2CC9F9C}" type="presParOf" srcId="{83269BF5-AFB5-4B2C-8EFD-74078D2AF04F}" destId="{0866C7FE-CC17-4391-85FF-A4266F557333}" srcOrd="1" destOrd="0" presId="urn:microsoft.com/office/officeart/2005/8/layout/cycle4"/>
    <dgm:cxn modelId="{AF1F916B-76C1-43FA-9863-3898FF9EFDD4}" type="presParOf" srcId="{83269BF5-AFB5-4B2C-8EFD-74078D2AF04F}" destId="{7BDBBC52-A5A4-48DD-8024-18C9239F7096}" srcOrd="2" destOrd="0" presId="urn:microsoft.com/office/officeart/2005/8/layout/cycle4"/>
    <dgm:cxn modelId="{921DCD08-CDB6-4270-B3C1-644AA3E862F5}" type="presParOf" srcId="{83269BF5-AFB5-4B2C-8EFD-74078D2AF04F}" destId="{6CE14F6D-013B-47A2-99E5-6628ECF6120C}" srcOrd="3" destOrd="0" presId="urn:microsoft.com/office/officeart/2005/8/layout/cycle4"/>
    <dgm:cxn modelId="{3E0E54FB-82C5-427B-9C79-AB24A8BDDD02}" type="presParOf" srcId="{83269BF5-AFB5-4B2C-8EFD-74078D2AF04F}" destId="{B4424CFD-D0AA-4104-8ECC-8D39D9910882}" srcOrd="4" destOrd="0" presId="urn:microsoft.com/office/officeart/2005/8/layout/cycle4"/>
    <dgm:cxn modelId="{5164AF7C-83D7-43C4-9912-6B582A889F99}" type="presParOf" srcId="{E6CB5F24-9923-44E7-92A0-7D366A5EA941}" destId="{36C4A15B-1BA6-467D-B763-2E41A9DF335F}" srcOrd="2" destOrd="0" presId="urn:microsoft.com/office/officeart/2005/8/layout/cycle4"/>
    <dgm:cxn modelId="{FE36826C-E0F6-42F8-BE07-D4A9F170FCF8}" type="presParOf" srcId="{E6CB5F24-9923-44E7-92A0-7D366A5EA941}" destId="{F0BC0F38-3217-4913-A387-FFC5E2964BD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51150-634D-41CC-873D-48C11CF525EA}">
      <dsp:nvSpPr>
        <dsp:cNvPr id="0" name=""/>
        <dsp:cNvSpPr/>
      </dsp:nvSpPr>
      <dsp:spPr>
        <a:xfrm>
          <a:off x="5641848" y="4663439"/>
          <a:ext cx="3387852" cy="219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Community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Counter-radicalisation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Intelligence </a:t>
          </a:r>
          <a:endParaRPr lang="en-GB" sz="2100" kern="1200" dirty="0"/>
        </a:p>
      </dsp:txBody>
      <dsp:txXfrm>
        <a:off x="6706410" y="5260286"/>
        <a:ext cx="2275082" cy="1549506"/>
      </dsp:txXfrm>
    </dsp:sp>
    <dsp:sp modelId="{0EF05F70-B12A-4807-AEAB-07E63E3E6E29}">
      <dsp:nvSpPr>
        <dsp:cNvPr id="0" name=""/>
        <dsp:cNvSpPr/>
      </dsp:nvSpPr>
      <dsp:spPr>
        <a:xfrm>
          <a:off x="114299" y="4663439"/>
          <a:ext cx="3387852" cy="219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Surveillance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Counter-radicalisation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Disruption</a:t>
          </a:r>
          <a:endParaRPr lang="en-GB" sz="2100" kern="1200" dirty="0"/>
        </a:p>
      </dsp:txBody>
      <dsp:txXfrm>
        <a:off x="162506" y="5260286"/>
        <a:ext cx="2275082" cy="1549506"/>
      </dsp:txXfrm>
    </dsp:sp>
    <dsp:sp modelId="{CCCBB733-823B-46C7-A33A-A5A24AFE9D33}">
      <dsp:nvSpPr>
        <dsp:cNvPr id="0" name=""/>
        <dsp:cNvSpPr/>
      </dsp:nvSpPr>
      <dsp:spPr>
        <a:xfrm>
          <a:off x="5665630" y="26620"/>
          <a:ext cx="3387852" cy="219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Military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Coordination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Law</a:t>
          </a:r>
          <a:endParaRPr lang="en-GB" sz="2100" kern="1200" dirty="0"/>
        </a:p>
      </dsp:txBody>
      <dsp:txXfrm>
        <a:off x="6730193" y="74827"/>
        <a:ext cx="2275082" cy="1549506"/>
      </dsp:txXfrm>
    </dsp:sp>
    <dsp:sp modelId="{B42DFF0B-89BB-4DAF-98D2-B88EA2FCA53E}">
      <dsp:nvSpPr>
        <dsp:cNvPr id="0" name=""/>
        <dsp:cNvSpPr/>
      </dsp:nvSpPr>
      <dsp:spPr>
        <a:xfrm>
          <a:off x="114299" y="0"/>
          <a:ext cx="3387852" cy="219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Policing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Community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Law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Intelligence</a:t>
          </a:r>
          <a:endParaRPr lang="en-GB" sz="2100" kern="1200" dirty="0"/>
        </a:p>
      </dsp:txBody>
      <dsp:txXfrm>
        <a:off x="162506" y="48207"/>
        <a:ext cx="2275082" cy="1549506"/>
      </dsp:txXfrm>
    </dsp:sp>
    <dsp:sp modelId="{BF9A83E5-209C-443B-BB24-54E061F04351}">
      <dsp:nvSpPr>
        <dsp:cNvPr id="0" name=""/>
        <dsp:cNvSpPr/>
      </dsp:nvSpPr>
      <dsp:spPr>
        <a:xfrm>
          <a:off x="1533905" y="390905"/>
          <a:ext cx="2969514" cy="296951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Domestic</a:t>
          </a:r>
          <a:endParaRPr lang="en-GB" sz="2500" kern="1200" dirty="0"/>
        </a:p>
      </dsp:txBody>
      <dsp:txXfrm>
        <a:off x="2403656" y="1260656"/>
        <a:ext cx="2099763" cy="2099763"/>
      </dsp:txXfrm>
    </dsp:sp>
    <dsp:sp modelId="{0866C7FE-CC17-4391-85FF-A4266F557333}">
      <dsp:nvSpPr>
        <dsp:cNvPr id="0" name=""/>
        <dsp:cNvSpPr/>
      </dsp:nvSpPr>
      <dsp:spPr>
        <a:xfrm rot="5400000">
          <a:off x="4640580" y="390905"/>
          <a:ext cx="2969514" cy="296951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International</a:t>
          </a:r>
          <a:endParaRPr lang="en-GB" sz="2500" kern="1200" dirty="0"/>
        </a:p>
      </dsp:txBody>
      <dsp:txXfrm rot="-5400000">
        <a:off x="4640580" y="1260656"/>
        <a:ext cx="2099763" cy="2099763"/>
      </dsp:txXfrm>
    </dsp:sp>
    <dsp:sp modelId="{7BDBBC52-A5A4-48DD-8024-18C9239F7096}">
      <dsp:nvSpPr>
        <dsp:cNvPr id="0" name=""/>
        <dsp:cNvSpPr/>
      </dsp:nvSpPr>
      <dsp:spPr>
        <a:xfrm rot="10800000">
          <a:off x="4640580" y="3497580"/>
          <a:ext cx="2969514" cy="296951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Local</a:t>
          </a:r>
          <a:endParaRPr lang="en-GB" sz="2500" kern="1200" dirty="0"/>
        </a:p>
      </dsp:txBody>
      <dsp:txXfrm rot="10800000">
        <a:off x="4640580" y="3497580"/>
        <a:ext cx="2099763" cy="2099763"/>
      </dsp:txXfrm>
    </dsp:sp>
    <dsp:sp modelId="{6CE14F6D-013B-47A2-99E5-6628ECF6120C}">
      <dsp:nvSpPr>
        <dsp:cNvPr id="0" name=""/>
        <dsp:cNvSpPr/>
      </dsp:nvSpPr>
      <dsp:spPr>
        <a:xfrm rot="16200000">
          <a:off x="1533905" y="3497580"/>
          <a:ext cx="2969514" cy="296951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Virtual</a:t>
          </a:r>
          <a:endParaRPr lang="en-GB" sz="2500" kern="1200" dirty="0"/>
        </a:p>
      </dsp:txBody>
      <dsp:txXfrm rot="5400000">
        <a:off x="2403656" y="3497580"/>
        <a:ext cx="2099763" cy="2099763"/>
      </dsp:txXfrm>
    </dsp:sp>
    <dsp:sp modelId="{36C4A15B-1BA6-467D-B763-2E41A9DF335F}">
      <dsp:nvSpPr>
        <dsp:cNvPr id="0" name=""/>
        <dsp:cNvSpPr/>
      </dsp:nvSpPr>
      <dsp:spPr>
        <a:xfrm>
          <a:off x="4059364" y="2811780"/>
          <a:ext cx="1025271" cy="89154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C0F38-3217-4913-A387-FFC5E2964BDB}">
      <dsp:nvSpPr>
        <dsp:cNvPr id="0" name=""/>
        <dsp:cNvSpPr/>
      </dsp:nvSpPr>
      <dsp:spPr>
        <a:xfrm rot="10800000">
          <a:off x="4059364" y="3154680"/>
          <a:ext cx="1025271" cy="89154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1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64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0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99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71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840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573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55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76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86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99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10586-C274-4390-90FD-0F266E66C360}" type="datetimeFigureOut">
              <a:rPr lang="en-GB" smtClean="0"/>
              <a:t>16/03/2014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A604-C03C-4EC9-97D9-48EB8D5FF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59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ecile.e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Hybridity &amp; Counter-Terrorism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>
                <a:solidFill>
                  <a:schemeClr val="bg1"/>
                </a:solidFill>
              </a:rPr>
              <a:t>Prof.</a:t>
            </a:r>
            <a:r>
              <a:rPr lang="en-GB" dirty="0" smtClean="0">
                <a:solidFill>
                  <a:schemeClr val="bg1"/>
                </a:solidFill>
              </a:rPr>
              <a:t> Fiona de </a:t>
            </a:r>
            <a:r>
              <a:rPr lang="en-GB" dirty="0" err="1" smtClean="0">
                <a:solidFill>
                  <a:schemeClr val="bg1"/>
                </a:solidFill>
              </a:rPr>
              <a:t>Londras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Durham Law School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SECILE </a:t>
            </a:r>
            <a:r>
              <a:rPr lang="en-GB" dirty="0" smtClean="0">
                <a:solidFill>
                  <a:schemeClr val="bg1"/>
                </a:solidFill>
                <a:hlinkClick r:id="rId2"/>
              </a:rPr>
              <a:t>www.secile.eu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" y="188640"/>
            <a:ext cx="5957247" cy="1656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1" y="6227563"/>
            <a:ext cx="90487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1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84"/>
            <a:ext cx="9144000" cy="68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08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2816922" cy="4248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5856" y="2204864"/>
            <a:ext cx="6120137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</a:rPr>
              <a:t>“...the impulse to commit violence is fuelled by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Western values thwarted, the notion of fixed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differences is enhanced by conventional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multiculturalism, and the metaphor of war and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all it permits is a core part of Western culture.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The grammar is there to inspire the…terrorist…as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it is there to inspire the conventional warfare of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phosphorous shell, cluster bomb and patriotic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martyrdom...If there is one thing a critical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criminology can tell us it is how the experience of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injustice can lead to further injustice…the </a:t>
            </a:r>
          </a:p>
          <a:p>
            <a:r>
              <a:rPr lang="en-GB" sz="2200" b="1" dirty="0">
                <a:solidFill>
                  <a:schemeClr val="bg1"/>
                </a:solidFill>
              </a:rPr>
              <a:t>c</a:t>
            </a:r>
            <a:r>
              <a:rPr lang="en-GB" sz="2200" b="1" dirty="0" smtClean="0">
                <a:solidFill>
                  <a:schemeClr val="bg1"/>
                </a:solidFill>
              </a:rPr>
              <a:t>reation of </a:t>
            </a:r>
            <a:r>
              <a:rPr lang="en-GB" sz="2200" b="1" dirty="0" err="1" smtClean="0">
                <a:solidFill>
                  <a:schemeClr val="bg1"/>
                </a:solidFill>
              </a:rPr>
              <a:t>demonisation</a:t>
            </a:r>
            <a:r>
              <a:rPr lang="en-GB" sz="2200" b="1" dirty="0" smtClean="0">
                <a:solidFill>
                  <a:schemeClr val="bg1"/>
                </a:solidFill>
              </a:rPr>
              <a:t> and </a:t>
            </a:r>
            <a:r>
              <a:rPr lang="en-GB" sz="2200" b="1" dirty="0" err="1" smtClean="0">
                <a:solidFill>
                  <a:schemeClr val="bg1"/>
                </a:solidFill>
              </a:rPr>
              <a:t>othering</a:t>
            </a:r>
            <a:r>
              <a:rPr lang="en-GB" sz="2200" b="1" dirty="0" smtClean="0">
                <a:solidFill>
                  <a:schemeClr val="bg1"/>
                </a:solidFill>
              </a:rPr>
              <a:t> can permit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the impermissible”</a:t>
            </a:r>
            <a:endParaRPr lang="en-GB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34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60" y="260648"/>
            <a:ext cx="2879246" cy="41044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3354958"/>
            <a:ext cx="913051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</a:rPr>
              <a:t>“The organizational ability to carry out acts of </a:t>
            </a:r>
          </a:p>
          <a:p>
            <a:r>
              <a:rPr lang="en-GB" sz="2200" b="1" dirty="0">
                <a:solidFill>
                  <a:schemeClr val="bg1"/>
                </a:solidFill>
              </a:rPr>
              <a:t>t</a:t>
            </a:r>
            <a:r>
              <a:rPr lang="en-GB" sz="2200" b="1" dirty="0" smtClean="0">
                <a:solidFill>
                  <a:schemeClr val="bg1"/>
                </a:solidFill>
              </a:rPr>
              <a:t>errorism stems not from theology but from the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organizational strength of a mutual aid society,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religious or secular….Knowing that radical religious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terrorists draw their strength from organizations that provide social welfare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 services through mutual aid suggests that competing provision of particular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social services will be an effective tool in the struggle against terrorist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violence”</a:t>
            </a:r>
          </a:p>
        </p:txBody>
      </p:sp>
    </p:spTree>
    <p:extLst>
      <p:ext uri="{BB962C8B-B14F-4D97-AF65-F5344CB8AC3E}">
        <p14:creationId xmlns:p14="http://schemas.microsoft.com/office/powerpoint/2010/main" val="2735958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3717032"/>
            <a:ext cx="51125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“For whom did everything change on September 11</a:t>
            </a:r>
            <a:r>
              <a:rPr lang="en-GB" sz="24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2400" b="1" dirty="0" smtClean="0">
                <a:solidFill>
                  <a:schemeClr val="bg1"/>
                </a:solidFill>
              </a:rPr>
              <a:t>, 2001?...What changed was this: the danger was real because certain men were afraid. They knew they were targeted because of who they are”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6301"/>
            <a:ext cx="3312368" cy="495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420888"/>
            <a:ext cx="697998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“…smart people when you put one measure they will [adapt]…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like in the Sahel in Somalia  they don’t have a safe haven any longer, 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so they go to Libya…that’s the displacement…And that 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means that you also have to go and work </a:t>
            </a:r>
            <a:r>
              <a:rPr lang="en-GB" b="1" dirty="0">
                <a:solidFill>
                  <a:schemeClr val="bg1"/>
                </a:solidFill>
              </a:rPr>
              <a:t>o</a:t>
            </a:r>
            <a:r>
              <a:rPr lang="en-GB" b="1" dirty="0" smtClean="0">
                <a:solidFill>
                  <a:schemeClr val="bg1"/>
                </a:solidFill>
              </a:rPr>
              <a:t>n Libya. But it doesn’t 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mean that your first measure wasn’t effective. It also doesn’t mean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you can stop with your first measure because soon as you stop with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your first measure they will move back…but that’s normal that people</a:t>
            </a:r>
          </a:p>
          <a:p>
            <a:r>
              <a:rPr lang="en-GB" b="1" dirty="0">
                <a:solidFill>
                  <a:schemeClr val="bg1"/>
                </a:solidFill>
              </a:rPr>
              <a:t>t</a:t>
            </a:r>
            <a:r>
              <a:rPr lang="en-GB" b="1" dirty="0" smtClean="0">
                <a:solidFill>
                  <a:schemeClr val="bg1"/>
                </a:solidFill>
              </a:rPr>
              <a:t>ry to work around restrictions. The more restrictions you put the more</a:t>
            </a:r>
          </a:p>
          <a:p>
            <a:r>
              <a:rPr lang="en-GB" b="1" dirty="0">
                <a:solidFill>
                  <a:schemeClr val="bg1"/>
                </a:solidFill>
              </a:rPr>
              <a:t>d</a:t>
            </a:r>
            <a:r>
              <a:rPr lang="en-GB" b="1" dirty="0" smtClean="0">
                <a:solidFill>
                  <a:schemeClr val="bg1"/>
                </a:solidFill>
              </a:rPr>
              <a:t>ifficult it will be and the easier maybe you catch them because if</a:t>
            </a:r>
          </a:p>
          <a:p>
            <a:r>
              <a:rPr lang="en-GB" b="1" dirty="0">
                <a:solidFill>
                  <a:schemeClr val="bg1"/>
                </a:solidFill>
              </a:rPr>
              <a:t>y</a:t>
            </a:r>
            <a:r>
              <a:rPr lang="en-GB" b="1" dirty="0" smtClean="0">
                <a:solidFill>
                  <a:schemeClr val="bg1"/>
                </a:solidFill>
              </a:rPr>
              <a:t>ou can’t use the formal banking system and you just have to use the </a:t>
            </a:r>
          </a:p>
          <a:p>
            <a:r>
              <a:rPr lang="en-GB" b="1" dirty="0">
                <a:solidFill>
                  <a:schemeClr val="bg1"/>
                </a:solidFill>
              </a:rPr>
              <a:t>i</a:t>
            </a:r>
            <a:r>
              <a:rPr lang="en-GB" b="1" dirty="0" smtClean="0">
                <a:solidFill>
                  <a:schemeClr val="bg1"/>
                </a:solidFill>
              </a:rPr>
              <a:t>nformal it’s more difficult”</a:t>
            </a:r>
          </a:p>
          <a:p>
            <a:r>
              <a:rPr lang="en-GB" b="1" dirty="0">
                <a:solidFill>
                  <a:schemeClr val="bg1"/>
                </a:solidFill>
              </a:rPr>
              <a:t>	</a:t>
            </a:r>
            <a:r>
              <a:rPr lang="en-GB" b="1" dirty="0" smtClean="0">
                <a:solidFill>
                  <a:schemeClr val="bg1"/>
                </a:solidFill>
              </a:rPr>
              <a:t>		SECILE/IV/6 EUCTCO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332656"/>
            <a:ext cx="91344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65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77616"/>
            <a:ext cx="5389555" cy="30963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371" y="188640"/>
            <a:ext cx="914737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“For the moderate, severe, and nuclear cases, [direct] costs are estimated at 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approximately $11 billion, $183 billion, and $465 billion per year, 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respectively. Real annual resource costs of U.S. counterterrorism efforts in 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the three cases are found to be $10 billion, $200 billion, </a:t>
            </a:r>
            <a:r>
              <a:rPr lang="en-GB" sz="2200" b="1" dirty="0" smtClean="0">
                <a:solidFill>
                  <a:schemeClr val="bg1"/>
                </a:solidFill>
              </a:rPr>
              <a:t>a</a:t>
            </a:r>
            <a:r>
              <a:rPr lang="en-GB" sz="2200" b="1" dirty="0" smtClean="0">
                <a:solidFill>
                  <a:schemeClr val="bg1"/>
                </a:solidFill>
                <a:effectLst/>
              </a:rPr>
              <a:t>nd $300 billion, 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respectively. The analysis suggests that the marginal benefit may exceed the 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marginal cost, and thus that spending may in fact be little…”</a:t>
            </a:r>
          </a:p>
          <a:p>
            <a:r>
              <a:rPr lang="en-GB" sz="2200" b="1" dirty="0" smtClean="0">
                <a:solidFill>
                  <a:schemeClr val="bg1"/>
                </a:solidFill>
                <a:effectLst/>
              </a:rPr>
              <a:t>					RAND, 2003 Preliminary Analysis</a:t>
            </a:r>
            <a:endParaRPr lang="en-GB" sz="2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0112" y="5733256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</a:rPr>
              <a:t>Cost of 9/11 Plot: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$400,000-500,000</a:t>
            </a:r>
            <a:endParaRPr lang="en-GB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45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150" y="2276872"/>
            <a:ext cx="892169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“The problem is that very often if you disrupt terrorism activity…you have saved lives,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But you don’t talk about this because you don’t reveal your measures. Does it mean</a:t>
            </a:r>
          </a:p>
          <a:p>
            <a:r>
              <a:rPr lang="en-GB" b="1" dirty="0">
                <a:solidFill>
                  <a:schemeClr val="bg1"/>
                </a:solidFill>
              </a:rPr>
              <a:t>Y</a:t>
            </a:r>
            <a:r>
              <a:rPr lang="en-GB" b="1" dirty="0" smtClean="0">
                <a:solidFill>
                  <a:schemeClr val="bg1"/>
                </a:solidFill>
              </a:rPr>
              <a:t>ou have made use of measures which cannot be see[n in] daylight? No, because in</a:t>
            </a:r>
          </a:p>
          <a:p>
            <a:r>
              <a:rPr lang="en-GB" b="1" dirty="0">
                <a:solidFill>
                  <a:schemeClr val="bg1"/>
                </a:solidFill>
              </a:rPr>
              <a:t>T</a:t>
            </a:r>
            <a:r>
              <a:rPr lang="en-GB" b="1" dirty="0" smtClean="0">
                <a:solidFill>
                  <a:schemeClr val="bg1"/>
                </a:solidFill>
              </a:rPr>
              <a:t>he future you want to make use of the same measures, and they cannot be disclosed…</a:t>
            </a:r>
          </a:p>
          <a:p>
            <a:r>
              <a:rPr lang="en-GB" b="1" dirty="0">
                <a:solidFill>
                  <a:schemeClr val="bg1"/>
                </a:solidFill>
              </a:rPr>
              <a:t>Y</a:t>
            </a:r>
            <a:r>
              <a:rPr lang="en-GB" b="1" dirty="0" smtClean="0">
                <a:solidFill>
                  <a:schemeClr val="bg1"/>
                </a:solidFill>
              </a:rPr>
              <a:t>ou cannot talk about the successes…it’s difficult to say ‘this measure is a useful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measure’ because you cant talk about it, you can’t talk about your cooperation with</a:t>
            </a:r>
          </a:p>
          <a:p>
            <a:r>
              <a:rPr lang="en-GB" b="1" dirty="0">
                <a:solidFill>
                  <a:schemeClr val="bg1"/>
                </a:solidFill>
              </a:rPr>
              <a:t>i</a:t>
            </a:r>
            <a:r>
              <a:rPr lang="en-GB" b="1" dirty="0" smtClean="0">
                <a:solidFill>
                  <a:schemeClr val="bg1"/>
                </a:solidFill>
              </a:rPr>
              <a:t>ntelligence services without putting in danger informants and techniques which are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constantly discussed in our [operational] fora and our discussions and coordination </a:t>
            </a:r>
          </a:p>
          <a:p>
            <a:r>
              <a:rPr lang="en-GB" b="1" dirty="0">
                <a:solidFill>
                  <a:schemeClr val="bg1"/>
                </a:solidFill>
              </a:rPr>
              <a:t>e</a:t>
            </a:r>
            <a:r>
              <a:rPr lang="en-GB" b="1" dirty="0" smtClean="0">
                <a:solidFill>
                  <a:schemeClr val="bg1"/>
                </a:solidFill>
              </a:rPr>
              <a:t>fforts…otherwise you take away possibilities for the future and you give a lot of 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information to…the terrorists and that’s not the purpose of our work. We want to continue</a:t>
            </a:r>
          </a:p>
          <a:p>
            <a:r>
              <a:rPr lang="en-GB" b="1" dirty="0">
                <a:solidFill>
                  <a:schemeClr val="bg1"/>
                </a:solidFill>
              </a:rPr>
              <a:t>t</a:t>
            </a:r>
            <a:r>
              <a:rPr lang="en-GB" b="1" dirty="0" smtClean="0">
                <a:solidFill>
                  <a:schemeClr val="bg1"/>
                </a:solidFill>
              </a:rPr>
              <a:t>o be legal and legitimate and to be effective in the future and that means you </a:t>
            </a:r>
          </a:p>
          <a:p>
            <a:r>
              <a:rPr lang="en-GB" b="1" dirty="0">
                <a:solidFill>
                  <a:schemeClr val="bg1"/>
                </a:solidFill>
              </a:rPr>
              <a:t>c</a:t>
            </a:r>
            <a:r>
              <a:rPr lang="en-GB" b="1" dirty="0" smtClean="0">
                <a:solidFill>
                  <a:schemeClr val="bg1"/>
                </a:solidFill>
              </a:rPr>
              <a:t>annot promote, and not always inform the public at large of what you’re doing”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	</a:t>
            </a:r>
            <a:r>
              <a:rPr lang="en-GB" b="1" dirty="0" smtClean="0">
                <a:solidFill>
                  <a:schemeClr val="bg1"/>
                </a:solidFill>
              </a:rPr>
              <a:t>		</a:t>
            </a:r>
            <a:r>
              <a:rPr lang="en-GB" b="1" dirty="0" smtClean="0">
                <a:solidFill>
                  <a:schemeClr val="bg1"/>
                </a:solidFill>
              </a:rPr>
              <a:t>-SECILE</a:t>
            </a:r>
            <a:r>
              <a:rPr lang="en-GB" b="1" dirty="0" smtClean="0">
                <a:solidFill>
                  <a:schemeClr val="bg1"/>
                </a:solidFill>
              </a:rPr>
              <a:t>/IV/</a:t>
            </a:r>
            <a:r>
              <a:rPr lang="en-GB" b="1" dirty="0" smtClean="0">
                <a:solidFill>
                  <a:schemeClr val="bg1"/>
                </a:solidFill>
              </a:rPr>
              <a:t>4 EUROJUST</a:t>
            </a:r>
            <a:endParaRPr lang="en-GB" b="1" dirty="0" smtClean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332656"/>
            <a:ext cx="91344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9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531" y="2924944"/>
            <a:ext cx="895200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solidFill>
                  <a:schemeClr val="bg1"/>
                </a:solidFill>
              </a:rPr>
              <a:t>“..we try to combat terrorism at an early stage, but these results you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never see in public. So…having a serious talk to suspicious people because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of their behaviour—going to a radical mosque—you will never see that as 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a result on the policy level. But you did [have a result] because he was now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 impressed and there is this state enforcement on him…</a:t>
            </a:r>
          </a:p>
          <a:p>
            <a:r>
              <a:rPr lang="en-GB" sz="2200" b="1" dirty="0" smtClean="0">
                <a:solidFill>
                  <a:schemeClr val="bg1"/>
                </a:solidFill>
              </a:rPr>
              <a:t>But that is one impact and you will never be able to measure it. So the </a:t>
            </a:r>
          </a:p>
          <a:p>
            <a:r>
              <a:rPr lang="en-GB" sz="2200" b="1" dirty="0">
                <a:solidFill>
                  <a:schemeClr val="bg1"/>
                </a:solidFill>
              </a:rPr>
              <a:t>p</a:t>
            </a:r>
            <a:r>
              <a:rPr lang="en-GB" sz="2200" b="1" dirty="0" smtClean="0">
                <a:solidFill>
                  <a:schemeClr val="bg1"/>
                </a:solidFill>
              </a:rPr>
              <a:t>revention of a terrorist act as such is difficult to measure…”</a:t>
            </a:r>
          </a:p>
          <a:p>
            <a:endParaRPr lang="en-GB" sz="2200" b="1" dirty="0" smtClean="0">
              <a:solidFill>
                <a:schemeClr val="bg1"/>
              </a:solidFill>
            </a:endParaRPr>
          </a:p>
          <a:p>
            <a:r>
              <a:rPr lang="en-GB" sz="2200" b="1" dirty="0">
                <a:solidFill>
                  <a:schemeClr val="bg1"/>
                </a:solidFill>
              </a:rPr>
              <a:t>	</a:t>
            </a:r>
            <a:r>
              <a:rPr lang="en-GB" sz="2200" b="1" dirty="0" smtClean="0">
                <a:solidFill>
                  <a:schemeClr val="bg1"/>
                </a:solidFill>
              </a:rPr>
              <a:t>		SECILE/IV/4 EUROPOL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332656"/>
            <a:ext cx="91344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7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7587428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127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803</Words>
  <Application>Microsoft Macintosh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Hybridity &amp; Counter-Terrorism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Durham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Hybridity &amp; Counter-Terrorism</dc:title>
  <dc:creator>Fiona de Londras</dc:creator>
  <cp:lastModifiedBy>User</cp:lastModifiedBy>
  <cp:revision>12</cp:revision>
  <dcterms:created xsi:type="dcterms:W3CDTF">2014-03-11T07:06:30Z</dcterms:created>
  <dcterms:modified xsi:type="dcterms:W3CDTF">2014-03-16T12:01:48Z</dcterms:modified>
</cp:coreProperties>
</file>